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276f675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276f675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8276f675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98276f67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8276f675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8276f675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8276f675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98276f675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98276f675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98276f675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8276f675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8276f675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8276f675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8276f675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8276f675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8276f675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8276f675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8276f675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8276f675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8276f675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0a9c321e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0a9c321e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8276f675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8276f675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8276f675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8276f675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8276f6753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8276f6753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60c9098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960c9098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8276f675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8276f675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8276f675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8276f675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0a9c321e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0a9c321e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0a9c321e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0a9c321e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0a9c321e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0a9c321e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0a9c321e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0a9c321e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0a9c321e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0a9c321e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af82415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af82415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af824158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af824158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ambria"/>
                <a:ea typeface="Cambria"/>
                <a:cs typeface="Cambria"/>
                <a:sym typeface="Cambria"/>
              </a:rPr>
              <a:t>illustrations </a:t>
            </a:r>
            <a:endParaRPr sz="4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mbria"/>
                <a:ea typeface="Cambria"/>
                <a:cs typeface="Cambria"/>
                <a:sym typeface="Cambria"/>
              </a:rPr>
              <a:t>can convey feelings and personality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/>
          <p:nvPr>
            <p:ph type="title"/>
          </p:nvPr>
        </p:nvSpPr>
        <p:spPr>
          <a:xfrm>
            <a:off x="311700" y="445025"/>
            <a:ext cx="2046600" cy="30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Hugo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Perez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Guatemala</a:t>
            </a:r>
            <a:endParaRPr/>
          </a:p>
        </p:txBody>
      </p:sp>
      <p:pic>
        <p:nvPicPr>
          <p:cNvPr id="105" name="Google Shape;1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645" y="0"/>
            <a:ext cx="68201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title"/>
          </p:nvPr>
        </p:nvSpPr>
        <p:spPr>
          <a:xfrm>
            <a:off x="311700" y="445025"/>
            <a:ext cx="15168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Jewad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Salim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Iraq</a:t>
            </a:r>
            <a:endParaRPr/>
          </a:p>
        </p:txBody>
      </p:sp>
      <p:pic>
        <p:nvPicPr>
          <p:cNvPr id="111" name="Google Shape;1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625" y="547675"/>
            <a:ext cx="6096000" cy="4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/>
          <p:nvPr>
            <p:ph type="title"/>
          </p:nvPr>
        </p:nvSpPr>
        <p:spPr>
          <a:xfrm>
            <a:off x="311700" y="445025"/>
            <a:ext cx="3225600" cy="22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Alaa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Sharabi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Syria</a:t>
            </a:r>
            <a:endParaRPr/>
          </a:p>
        </p:txBody>
      </p:sp>
      <p:pic>
        <p:nvPicPr>
          <p:cNvPr id="117" name="Google Shape;1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7813" y="82238"/>
            <a:ext cx="4791075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/>
          <p:nvPr>
            <p:ph type="title"/>
          </p:nvPr>
        </p:nvSpPr>
        <p:spPr>
          <a:xfrm>
            <a:off x="311700" y="445025"/>
            <a:ext cx="32769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Aditya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Aryal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Nepal</a:t>
            </a:r>
            <a:endParaRPr/>
          </a:p>
        </p:txBody>
      </p:sp>
      <p:pic>
        <p:nvPicPr>
          <p:cNvPr id="123" name="Google Shape;1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019" y="-76900"/>
            <a:ext cx="255776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title"/>
          </p:nvPr>
        </p:nvSpPr>
        <p:spPr>
          <a:xfrm>
            <a:off x="311700" y="445025"/>
            <a:ext cx="2973600" cy="23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Mardem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Syria</a:t>
            </a:r>
            <a:endParaRPr/>
          </a:p>
        </p:txBody>
      </p:sp>
      <p:pic>
        <p:nvPicPr>
          <p:cNvPr id="129" name="Google Shape;1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200" y="0"/>
            <a:ext cx="51758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/>
          <p:nvPr>
            <p:ph type="title"/>
          </p:nvPr>
        </p:nvSpPr>
        <p:spPr>
          <a:xfrm>
            <a:off x="311700" y="445025"/>
            <a:ext cx="1936500" cy="29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Rufino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Tamayo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Mexico</a:t>
            </a:r>
            <a:endParaRPr/>
          </a:p>
        </p:txBody>
      </p:sp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351" y="0"/>
            <a:ext cx="756744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/>
          <p:nvPr>
            <p:ph type="title"/>
          </p:nvPr>
        </p:nvSpPr>
        <p:spPr>
          <a:xfrm>
            <a:off x="0" y="445025"/>
            <a:ext cx="2012400" cy="24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Efrain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Recinos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Guatemala</a:t>
            </a:r>
            <a:endParaRPr/>
          </a:p>
        </p:txBody>
      </p:sp>
      <p:pic>
        <p:nvPicPr>
          <p:cNvPr id="141" name="Google Shape;141;p28"/>
          <p:cNvPicPr preferRelativeResize="0"/>
          <p:nvPr/>
        </p:nvPicPr>
        <p:blipFill rotWithShape="1">
          <a:blip r:embed="rId3">
            <a:alphaModFix/>
          </a:blip>
          <a:srcRect b="0" l="0" r="0" t="4260"/>
          <a:stretch/>
        </p:blipFill>
        <p:spPr>
          <a:xfrm>
            <a:off x="1958225" y="206450"/>
            <a:ext cx="7211899" cy="46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Amadou Camara Gueye      Senegal</a:t>
            </a:r>
            <a:endParaRPr/>
          </a:p>
        </p:txBody>
      </p:sp>
      <p:pic>
        <p:nvPicPr>
          <p:cNvPr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00" y="1298300"/>
            <a:ext cx="91440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/>
          <p:nvPr>
            <p:ph type="title"/>
          </p:nvPr>
        </p:nvSpPr>
        <p:spPr>
          <a:xfrm>
            <a:off x="6305475" y="445025"/>
            <a:ext cx="25269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Izabiriza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Rwanda</a:t>
            </a:r>
            <a:endParaRPr/>
          </a:p>
        </p:txBody>
      </p:sp>
      <p:pic>
        <p:nvPicPr>
          <p:cNvPr id="153" name="Google Shape;15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86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/>
          <p:nvPr>
            <p:ph type="title"/>
          </p:nvPr>
        </p:nvSpPr>
        <p:spPr>
          <a:xfrm>
            <a:off x="4750475" y="445025"/>
            <a:ext cx="40818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 Julio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Guinea</a:t>
            </a:r>
            <a:endParaRPr/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859" y="0"/>
            <a:ext cx="425886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445025"/>
            <a:ext cx="1892700" cy="22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Chagall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Russia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171" y="0"/>
            <a:ext cx="45456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>
            <p:ph type="title"/>
          </p:nvPr>
        </p:nvSpPr>
        <p:spPr>
          <a:xfrm>
            <a:off x="311700" y="445025"/>
            <a:ext cx="2832600" cy="28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Arish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Burundi</a:t>
            </a:r>
            <a:endParaRPr/>
          </a:p>
        </p:txBody>
      </p:sp>
      <p:pic>
        <p:nvPicPr>
          <p:cNvPr id="165" name="Google Shape;1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3586" y="0"/>
            <a:ext cx="26995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>
            <p:ph type="title"/>
          </p:nvPr>
        </p:nvSpPr>
        <p:spPr>
          <a:xfrm>
            <a:off x="311700" y="445025"/>
            <a:ext cx="1376400" cy="24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Aboudi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Coast</a:t>
            </a:r>
            <a:endParaRPr/>
          </a:p>
        </p:txBody>
      </p:sp>
      <p:pic>
        <p:nvPicPr>
          <p:cNvPr id="171" name="Google Shape;1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030" y="0"/>
            <a:ext cx="73210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/>
          <p:nvPr>
            <p:ph type="title"/>
          </p:nvPr>
        </p:nvSpPr>
        <p:spPr>
          <a:xfrm>
            <a:off x="311700" y="445025"/>
            <a:ext cx="22344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Leonora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Carrington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Mexico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575" y="270163"/>
            <a:ext cx="6597874" cy="460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Kenya</a:t>
            </a:r>
            <a:endParaRPr/>
          </a:p>
        </p:txBody>
      </p:sp>
      <p:sp>
        <p:nvSpPr>
          <p:cNvPr id="183" name="Google Shape;18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Oruko</a:t>
            </a:r>
            <a:endParaRPr/>
          </a:p>
        </p:txBody>
      </p:sp>
      <p:pic>
        <p:nvPicPr>
          <p:cNvPr id="184" name="Google Shape;1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521" y="0"/>
            <a:ext cx="42586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/>
          <p:nvPr>
            <p:ph type="title"/>
          </p:nvPr>
        </p:nvSpPr>
        <p:spPr>
          <a:xfrm>
            <a:off x="311700" y="17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Leonora Carrington     Mexico</a:t>
            </a:r>
            <a:endParaRPr/>
          </a:p>
        </p:txBody>
      </p:sp>
      <p:sp>
        <p:nvSpPr>
          <p:cNvPr id="190" name="Google Shape;19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850" y="751056"/>
            <a:ext cx="9144000" cy="4205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 txBox="1"/>
          <p:nvPr>
            <p:ph type="title"/>
          </p:nvPr>
        </p:nvSpPr>
        <p:spPr>
          <a:xfrm>
            <a:off x="311700" y="445025"/>
            <a:ext cx="2021700" cy="25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Hugo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Perez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Guatemala </a:t>
            </a:r>
            <a:endParaRPr/>
          </a:p>
        </p:txBody>
      </p:sp>
      <p:pic>
        <p:nvPicPr>
          <p:cNvPr id="197" name="Google Shape;1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561" y="-29800"/>
            <a:ext cx="67975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illustrations </a:t>
            </a:r>
            <a:endParaRPr sz="4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 not need to perfectly represent an object or person.</a:t>
            </a:r>
            <a:endParaRPr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They do not need to show everything written in  words on the page</a:t>
            </a:r>
            <a:endParaRPr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311700" y="445025"/>
            <a:ext cx="2471700" cy="24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Henri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Matisse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France</a:t>
            </a:r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3465" y="0"/>
            <a:ext cx="35770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title"/>
          </p:nvPr>
        </p:nvSpPr>
        <p:spPr>
          <a:xfrm>
            <a:off x="311700" y="445025"/>
            <a:ext cx="2363700" cy="23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Vincent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Van Gogh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France</a:t>
            </a:r>
            <a:endParaRPr/>
          </a:p>
        </p:txBody>
      </p:sp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286" y="0"/>
            <a:ext cx="64553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311700" y="1101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The most important thing is that your illustrations are yours and express your feelings.</a:t>
            </a:r>
            <a:endParaRPr sz="300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311700" y="445025"/>
            <a:ext cx="2083800" cy="28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Pablo Picasso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487" y="0"/>
            <a:ext cx="4353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type="title"/>
          </p:nvPr>
        </p:nvSpPr>
        <p:spPr>
          <a:xfrm>
            <a:off x="311700" y="445025"/>
            <a:ext cx="3146400" cy="21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Jean-Michel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Basquiat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</a:t>
            </a:r>
            <a:endParaRPr/>
          </a:p>
        </p:txBody>
      </p:sp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517" y="0"/>
            <a:ext cx="38006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>
            <p:ph type="title"/>
          </p:nvPr>
        </p:nvSpPr>
        <p:spPr>
          <a:xfrm>
            <a:off x="311700" y="1223100"/>
            <a:ext cx="8520600" cy="26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ambria"/>
                <a:ea typeface="Cambria"/>
                <a:cs typeface="Cambria"/>
                <a:sym typeface="Cambria"/>
              </a:rPr>
              <a:t>i</a:t>
            </a:r>
            <a:r>
              <a:rPr lang="en" sz="4800">
                <a:latin typeface="Cambria"/>
                <a:ea typeface="Cambria"/>
                <a:cs typeface="Cambria"/>
                <a:sym typeface="Cambria"/>
              </a:rPr>
              <a:t>llustrations</a:t>
            </a:r>
            <a:endParaRPr sz="4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sz="3000">
                <a:latin typeface="Cambria"/>
                <a:ea typeface="Cambria"/>
                <a:cs typeface="Cambria"/>
                <a:sym typeface="Cambria"/>
              </a:rPr>
              <a:t>an express feelings and ideas that are difficult to put into words</a:t>
            </a:r>
            <a:endParaRPr sz="30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